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73" r:id="rId6"/>
    <p:sldId id="274" r:id="rId7"/>
    <p:sldId id="275" r:id="rId8"/>
    <p:sldId id="264" r:id="rId9"/>
    <p:sldId id="276" r:id="rId10"/>
    <p:sldId id="271" r:id="rId11"/>
    <p:sldId id="266" r:id="rId12"/>
    <p:sldId id="267" r:id="rId13"/>
    <p:sldId id="272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171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52DF-F99B-4E5C-B78D-99376344E25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634-D1AB-4F48-B937-8FCF3618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52DF-F99B-4E5C-B78D-99376344E25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634-D1AB-4F48-B937-8FCF3618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52DF-F99B-4E5C-B78D-99376344E25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634-D1AB-4F48-B937-8FCF3618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52DF-F99B-4E5C-B78D-99376344E25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634-D1AB-4F48-B937-8FCF3618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52DF-F99B-4E5C-B78D-99376344E25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634-D1AB-4F48-B937-8FCF3618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52DF-F99B-4E5C-B78D-99376344E25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634-D1AB-4F48-B937-8FCF3618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52DF-F99B-4E5C-B78D-99376344E25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634-D1AB-4F48-B937-8FCF3618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52DF-F99B-4E5C-B78D-99376344E25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634-D1AB-4F48-B937-8FCF3618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52DF-F99B-4E5C-B78D-99376344E25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634-D1AB-4F48-B937-8FCF3618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52DF-F99B-4E5C-B78D-99376344E25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634-D1AB-4F48-B937-8FCF3618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52DF-F99B-4E5C-B78D-99376344E25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634-D1AB-4F48-B937-8FCF3618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E52DF-F99B-4E5C-B78D-99376344E25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F3634-D1AB-4F48-B937-8FCF3618A3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3fde_34134dde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635795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Воспитатель – </a:t>
            </a:r>
            <a:r>
              <a:rPr lang="ru-RU" sz="2400" dirty="0" smtClean="0">
                <a:solidFill>
                  <a:srgbClr val="002060"/>
                </a:solidFill>
              </a:rPr>
              <a:t>Шмелева Елена Валентиновна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dirty="0" smtClean="0"/>
              <a:t>«Детский сад №3»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71546"/>
            <a:ext cx="7429552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357166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Впадают в спячку  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5072098" cy="3643338"/>
          </a:xfrm>
          <a:prstGeom prst="rect">
            <a:avLst/>
          </a:prstGeom>
        </p:spPr>
      </p:pic>
      <p:pic>
        <p:nvPicPr>
          <p:cNvPr id="5" name="Рисунок 4" descr="imgмп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571876"/>
            <a:ext cx="6215106" cy="3071802"/>
          </a:xfrm>
          <a:prstGeom prst="rect">
            <a:avLst/>
          </a:prstGeom>
        </p:spPr>
      </p:pic>
      <p:pic>
        <p:nvPicPr>
          <p:cNvPr id="6" name="Рисунок 5" descr="1184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85728"/>
            <a:ext cx="3548044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285728"/>
            <a:ext cx="4572032" cy="3786214"/>
          </a:xfrm>
          <a:prstGeom prst="rect">
            <a:avLst/>
          </a:prstGeom>
        </p:spPr>
      </p:pic>
      <p:pic>
        <p:nvPicPr>
          <p:cNvPr id="4" name="Рисунок 3" descr="1355579652_21-greg-mcgow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500438"/>
            <a:ext cx="6167450" cy="3143272"/>
          </a:xfrm>
          <a:prstGeom prst="rect">
            <a:avLst/>
          </a:prstGeom>
        </p:spPr>
      </p:pic>
      <p:pic>
        <p:nvPicPr>
          <p:cNvPr id="5" name="Рисунок 4" descr="4384131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85728"/>
            <a:ext cx="3500462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jivotnie-k-zime-gotovyatsya2 - копия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8120"/>
            <a:ext cx="8286808" cy="646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ini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612" y="3143248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Береги природу,  зверей  и  птиц!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77564"/>
              </p:ext>
            </p:extLst>
          </p:nvPr>
        </p:nvGraphicFramePr>
        <p:xfrm>
          <a:off x="179512" y="836712"/>
          <a:ext cx="3960440" cy="1826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37734356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Сердитый недотрога,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Живет в глуши лесной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Иголок очень много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нитки не одной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119843"/>
                  </a:ext>
                </a:extLst>
              </a:tr>
            </a:tbl>
          </a:graphicData>
        </a:graphic>
      </p:graphicFrame>
      <p:pic>
        <p:nvPicPr>
          <p:cNvPr id="1028" name="Picture 4" descr="Картинки по запросу еж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46"/>
            <a:ext cx="9144000" cy="684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08720"/>
            <a:ext cx="4572000" cy="19062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Косолапый и большой,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Спит в берлоге он зимой.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Любит шишки, любит мед.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Ну-ка, кто же назовет?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медве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2860" cy="62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64704"/>
            <a:ext cx="4572000" cy="19062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Длинные ушки,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Быстрые лапки,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ерый, но не мышка.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это?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зая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4572000" cy="19062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Хожу в пушистой шубе,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Живу в густом лесу.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дупле на старом дубе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Орешки я грызу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бе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" y="476672"/>
            <a:ext cx="9142003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заяц летом и зим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908"/>
            <a:ext cx="4570648" cy="678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заяц летом и зим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17" y="0"/>
            <a:ext cx="5238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белка летом и зим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470996" cy="51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белка летом и зим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96" y="1137927"/>
            <a:ext cx="4650591" cy="36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87" y="0"/>
            <a:ext cx="9128478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" y="3246"/>
            <a:ext cx="9090401" cy="60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96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Елена Шмелева</cp:lastModifiedBy>
  <cp:revision>26</cp:revision>
  <dcterms:created xsi:type="dcterms:W3CDTF">2016-10-02T11:43:11Z</dcterms:created>
  <dcterms:modified xsi:type="dcterms:W3CDTF">2019-11-27T19:02:19Z</dcterms:modified>
</cp:coreProperties>
</file>