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Default ContentType="image/gif" Extension="gif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7FCD-30C4-4723-A322-4B29C5C9CAE2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5B11-4703-4C8C-8198-BDE9C4CD2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23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7FCD-30C4-4723-A322-4B29C5C9CAE2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5B11-4703-4C8C-8198-BDE9C4CD2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83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7FCD-30C4-4723-A322-4B29C5C9CAE2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5B11-4703-4C8C-8198-BDE9C4CD2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336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7FCD-30C4-4723-A322-4B29C5C9CAE2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5B11-4703-4C8C-8198-BDE9C4CD2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374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7FCD-30C4-4723-A322-4B29C5C9CAE2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5B11-4703-4C8C-8198-BDE9C4CD2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61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7FCD-30C4-4723-A322-4B29C5C9CAE2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5B11-4703-4C8C-8198-BDE9C4CD2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7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7FCD-30C4-4723-A322-4B29C5C9CAE2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5B11-4703-4C8C-8198-BDE9C4CD2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13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7FCD-30C4-4723-A322-4B29C5C9CAE2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5B11-4703-4C8C-8198-BDE9C4CD2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95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7FCD-30C4-4723-A322-4B29C5C9CAE2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5B11-4703-4C8C-8198-BDE9C4CD2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3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7FCD-30C4-4723-A322-4B29C5C9CAE2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5B11-4703-4C8C-8198-BDE9C4CD2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944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7FCD-30C4-4723-A322-4B29C5C9CAE2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5B11-4703-4C8C-8198-BDE9C4CD2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57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37FCD-30C4-4723-A322-4B29C5C9CAE2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C5B11-4703-4C8C-8198-BDE9C4CD2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79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ds03.infourok.ru/uploads/ex/0349/0001eb90-99c82ea0/4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29214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84216" y="2001838"/>
            <a:ext cx="1120793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МАСТЕР – КЛАСС</a:t>
            </a:r>
            <a:endParaRPr lang="ru-RU" sz="3200" dirty="0" smtClean="0">
              <a:solidFill>
                <a:srgbClr val="FF0000"/>
              </a:solidFill>
              <a:effectLst/>
            </a:endParaRPr>
          </a:p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«Игры и упражнения для развития </a:t>
            </a:r>
            <a:endParaRPr lang="ru-RU" sz="2800" b="1" dirty="0" smtClean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творческих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способностей детей»</a:t>
            </a:r>
            <a:endParaRPr lang="ru-RU" sz="28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9043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3.infourok.ru/uploads/ex/0349/0001eb90-99c82ea0/4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214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156590" y="2019829"/>
            <a:ext cx="3809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«Фантазия-реальность» </a:t>
            </a:r>
            <a:endParaRPr lang="ru-RU" sz="24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04727" y="274637"/>
            <a:ext cx="3092507" cy="602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Кубики историй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855" y="279842"/>
            <a:ext cx="1735107" cy="176852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86236" y="-16174"/>
            <a:ext cx="1817570" cy="239919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156590" y="2457332"/>
            <a:ext cx="6096000" cy="41313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«Что это такое?» </a:t>
            </a: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46464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чем говорит музыка» 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Творческое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упражнение «У кого какой характер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?»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Сочиним  сказку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вместе»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Игра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«Хорошо-плохо» или «Цепочка противоречий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что похоже?».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952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  <p:pic>
        <p:nvPicPr>
          <p:cNvPr id="4" name="Picture 2" descr="https://ds03.infourok.ru/uploads/ex/0349/0001eb90-99c82ea0/4/img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29214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38200" y="365124"/>
            <a:ext cx="99647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i="1" dirty="0" smtClean="0">
                <a:latin typeface="Times New Roman" panose="02020603050405020304" pitchFamily="18" charset="0"/>
              </a:rPr>
              <a:t>«Ребенок – это не сосуд, который надо наполнить, а огонь, который надо зажечь».</a:t>
            </a:r>
            <a:endParaRPr lang="ru-RU" sz="3200" b="1" i="1" dirty="0">
              <a:latin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669" y="2190607"/>
            <a:ext cx="4451476" cy="333860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017" y="2190608"/>
            <a:ext cx="4503074" cy="333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98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3.infourok.ru/uploads/ex/0349/0001eb90-99c82ea0/4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29214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ds05.infourok.ru/uploads/ex/0ce6/000cca9d-8fda837a/img14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139" b="96389" l="1667" r="9854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136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2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3.infourok.ru/uploads/ex/0349/0001eb90-99c82ea0/4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29214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40080" y="358492"/>
            <a:ext cx="101237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i="1" dirty="0">
                <a:latin typeface="Times New Roman" panose="02020603050405020304" pitchFamily="18" charset="0"/>
              </a:rPr>
              <a:t>«Дети должны жить в мире красоты, игры, сказки, музыки, рисунка, </a:t>
            </a:r>
            <a:r>
              <a:rPr lang="ru-RU" sz="3200" b="1" i="1" dirty="0" smtClean="0">
                <a:latin typeface="Times New Roman" panose="02020603050405020304" pitchFamily="18" charset="0"/>
              </a:rPr>
              <a:t>фантазии</a:t>
            </a:r>
            <a:r>
              <a:rPr lang="ru-RU" sz="3200" b="1" i="1" dirty="0">
                <a:latin typeface="Times New Roman" panose="02020603050405020304" pitchFamily="18" charset="0"/>
              </a:rPr>
              <a:t>, творчества</a:t>
            </a:r>
            <a:r>
              <a:rPr lang="ru-RU" sz="3200" b="1" i="1" dirty="0" smtClean="0">
                <a:latin typeface="Times New Roman" panose="02020603050405020304" pitchFamily="18" charset="0"/>
              </a:rPr>
              <a:t>»</a:t>
            </a:r>
          </a:p>
          <a:p>
            <a:pPr algn="r"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</a:rPr>
              <a:t>В.А. Сухомлинский</a:t>
            </a:r>
            <a:endParaRPr lang="ru-RU" sz="2400" i="1" dirty="0" smtClean="0">
              <a:effectLst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</a:rPr>
              <a:t>                                                                                                                              </a:t>
            </a:r>
            <a:endParaRPr lang="ru-RU" sz="2400" dirty="0">
              <a:effectLst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390502"/>
            <a:ext cx="5471160" cy="410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71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3.infourok.ru/uploads/ex/0349/0001eb90-99c82ea0/4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29214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11233" y="764041"/>
            <a:ext cx="952282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Творчество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активная форма самовыражения.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Творческие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способности дошкольника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это индивидуальные качества, определяющие успешность выполнения какой-либо творческой деятельности. 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Дошкольное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детство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– уникальный, самоценный период каждого ребенка. «Поддержка разнообразия детства» подчеркивается в ФГОС ДО.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39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3.infourok.ru/uploads/ex/0349/0001eb90-99c82ea0/4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29214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36913" y="457200"/>
            <a:ext cx="930075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творческих способностей необходимо формировать у ребенка позицию активного участника, исполнителя-создателя результатов своего творчества. Предлагаю комплекс игровых упражнений при помощи которых дошкольники учатся доступными средствами выражать себя, свои эмоции и чувства, настроения и переживания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381" y="3185972"/>
            <a:ext cx="4497979" cy="337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6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3.infourok.ru/uploads/ex/0349/0001eb90-99c82ea0/4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29214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003626" y="559813"/>
            <a:ext cx="46841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«Веселое соревнование»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321" y="1279525"/>
            <a:ext cx="3499964" cy="315537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408" y="3087934"/>
            <a:ext cx="3531134" cy="315840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438" y="1279524"/>
            <a:ext cx="3235256" cy="315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5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3.infourok.ru/uploads/ex/0349/0001eb90-99c82ea0/4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29214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149853" y="443131"/>
            <a:ext cx="39924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«Буквы в рисунках»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486" y="1342968"/>
            <a:ext cx="3198519" cy="232176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828" y="1338545"/>
            <a:ext cx="3233465" cy="232176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116" y="1338545"/>
            <a:ext cx="3193955" cy="232176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762" y="3852381"/>
            <a:ext cx="3499724" cy="254040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946" y="3852380"/>
            <a:ext cx="3387212" cy="2540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134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3.infourok.ru/uploads/ex/0349/0001eb90-99c82ea0/4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533" y="-1"/>
            <a:ext cx="12292149" cy="68580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84181" y="392523"/>
            <a:ext cx="6023637" cy="752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«Обведи свою ладонь и оживи»</a:t>
            </a:r>
            <a:endParaRPr lang="ru-RU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847" y="1457615"/>
            <a:ext cx="2365745" cy="2099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446" y="1453196"/>
            <a:ext cx="2445939" cy="2103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859" y="1424550"/>
            <a:ext cx="2528378" cy="2137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554" y="1424550"/>
            <a:ext cx="2701034" cy="2137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883" y="4082868"/>
            <a:ext cx="2241671" cy="19892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174" y="4055921"/>
            <a:ext cx="2400743" cy="2016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942" y="4049606"/>
            <a:ext cx="2603876" cy="2028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970" y="3993431"/>
            <a:ext cx="2590156" cy="20699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34337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https://ds03.infourok.ru/uploads/ex/0349/0001eb90-99c82ea0/4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29214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95929" y="230188"/>
            <a:ext cx="69002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Упражнение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«Волшебная мозаика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499" y="886427"/>
            <a:ext cx="5187456" cy="388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968" y="2308150"/>
            <a:ext cx="5242006" cy="42093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26990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ds03.infourok.ru/uploads/ex/0349/0001eb90-99c82ea0/4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29214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299061" y="443131"/>
            <a:ext cx="76940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Творческое упражнение «Угадай кто я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583" y="1027906"/>
            <a:ext cx="5320978" cy="532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895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174</Words>
  <Application>Microsoft Office PowerPoint</Application>
  <PresentationFormat>Широкоэкранный</PresentationFormat>
  <Paragraphs>25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9</cp:revision>
  <dcterms:created xsi:type="dcterms:W3CDTF">2020-11-20T11:26:05Z</dcterms:created>
  <dcterms:modified xsi:type="dcterms:W3CDTF">2020-11-25T09:50:46Z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717096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