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1/18/2021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43691" y="99129"/>
            <a:ext cx="9836332" cy="63571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Муниципальное бюджетное дошкольное образовательное учреждение 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Детский сад №3 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ru-RU" sz="28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Консультация</a:t>
            </a:r>
            <a:endParaRPr lang="ru-RU" sz="28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Тема: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«Формы и методы работы при реализации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воспитательно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-образовательной деятельности при помощи дистанционных технологий»</a:t>
            </a:r>
            <a:endParaRPr lang="ru-RU" sz="2800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 </a:t>
            </a:r>
            <a:endParaRPr lang="ru-RU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Воспитатель: Шмелева Е.В.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Ардатов, 2021 г.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6336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27017" y="311005"/>
            <a:ext cx="8464731" cy="2711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чего воспитателю сайт, канал, рубрика? 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это, прежде всего, площадка для публикаций и обобщения собственного опыта работы; 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это презентация собственных достижений; 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это возможность привлечь родителей и найти единомышленников, обмен опытом. 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27016" y="3022517"/>
            <a:ext cx="8464731" cy="26407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Дистанционное общение и обмен информацией с родителями происходит через мобильное приложение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WhatsApp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Facebook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Telegram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Через электронную почту родители воспитанников могут получать необходимые консультации и рекомендации по вопросам воспитания и образования детей. 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9786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1258" y="689828"/>
            <a:ext cx="9196252" cy="285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Дистанционное обучение с использование технологий позволяет педагогам повышать уровень знаний за счёт применения современных средств: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28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тематических сайтов,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Youtube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-каналов, 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авторских колонок на образовательных сайтах и др.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019641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5943" y="126993"/>
            <a:ext cx="9953897" cy="56138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сети Интернет педагог может выбрать ресурсы по разным направлениям: </a:t>
            </a:r>
            <a:endParaRPr lang="ru-RU" sz="2400" b="1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Методические разработки и дидактические материалы 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 Конспекты занятий 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 Презентации и видеоматериалы, викторины. 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4) Учебные программы, учебные модули по различным видам деятельности </a:t>
            </a:r>
            <a:endParaRPr lang="ru-RU" sz="24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Профессиональные практики от коллег - воспитателей для организации образовательных активностей в дошкольных группах. 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6) Образовательный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интернет-ресурс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для дошкольников: игры и развивающие занятия. 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Интерактивная образовательная система МЭО — Детский сад. </a:t>
            </a:r>
            <a:endParaRPr lang="ru-RU" sz="24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Платформа МЭШ-Дошкольники. 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0437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79268" y="426512"/>
            <a:ext cx="8399417" cy="49059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Преимущества дистанционного работы с детьми дошкольного возраста:</a:t>
            </a:r>
            <a:endParaRPr lang="ru-RU" sz="28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выбор оптимального режима образовательной деятельности, с учетом особенностей ребенка, когда родители сами определяют, в какое время ребенку удобнее занимается, какой промежуток дня наиболее продуктивен для занятий;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индивидуальный подход к ребенку с учетом его способностей;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ребенок не «привязан» к определенному месту, он может заниматься один или всей семьей. Основное условие – наличие ПК, телефона и доступа к интернету.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505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5131" y="197346"/>
            <a:ext cx="9339943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дистанционном обучении детей дошкольного возраста есть и минусы:</a:t>
            </a:r>
            <a:endParaRPr lang="ru-RU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в случае если родители не имеют возможности, времени или желания заниматься с ребенком, то уровень усвоения им материала будет не высокий. </a:t>
            </a:r>
            <a:endParaRPr lang="ru-RU" sz="240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отсутствие авторитета родителя, т.к. многие дети воспринимают информацию так, как ее преподносит воспитатель. 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не все имеют возможность дистанционно заниматься, в силу сложных материальных условий, так как необходимо специальное оборудование (компьютер или ноутбук, интернет), а в телефоне нет полного набора функций.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отсутствие общения со сверстниками, когда теряются необходимые навыки коммуникации и социализации в обществе. 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во время дистанционного образования приходится много времени проводить за компьютером, телефоном.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7258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loud.prezentacii.org/18/11/98718/images/screen1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392"/>
            <a:ext cx="9104811" cy="6828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4325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050" y="715954"/>
            <a:ext cx="9244149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Дистанционное образование детей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образование на расстоянии, без непосредственного контакта с педагогом и другими детьми, посредством информационно-коммуникативных технологий, которое дает возможность самостоятельной работы родителей и их детей по усвоению учебного материала.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815737" y="3751576"/>
            <a:ext cx="7315200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i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 дистанционного образования дошкольников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предоставление детям возможности получить необходимые знания в период самоизоляции на дому, обеспечение качественного усвоения образовательной программы.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2838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Волна 2"/>
          <p:cNvSpPr/>
          <p:nvPr/>
        </p:nvSpPr>
        <p:spPr>
          <a:xfrm>
            <a:off x="914400" y="195352"/>
            <a:ext cx="8190411" cy="1920240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Детский сад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2259875" y="1632855"/>
            <a:ext cx="940525" cy="167204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>
            <a:off x="7027816" y="2115592"/>
            <a:ext cx="844733" cy="118930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83326" y="3304901"/>
            <a:ext cx="4428308" cy="13454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Дистанционный режим работы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(для детей, которые не могут посещать детский сад)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414553" y="3304901"/>
            <a:ext cx="4428308" cy="13454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Очный режим работы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(педагог взаимодействует непосредственно с детьми)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5721" y="5325289"/>
            <a:ext cx="3324496" cy="11408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Онлайн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(режим реального времени)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трелка вниз 9"/>
          <p:cNvSpPr/>
          <p:nvPr/>
        </p:nvSpPr>
        <p:spPr>
          <a:xfrm>
            <a:off x="789214" y="4661261"/>
            <a:ext cx="250371" cy="55299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4521924" y="4661261"/>
            <a:ext cx="250371" cy="55299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548743" y="5325288"/>
            <a:ext cx="4323806" cy="11408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Онлайн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 зафиксированном режиме, когда материал дается в виде роликов)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1893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8195" y="571308"/>
            <a:ext cx="9170125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94640" algn="just">
              <a:spcAft>
                <a:spcPts val="0"/>
              </a:spcAft>
            </a:pPr>
            <a:r>
              <a:rPr lang="ru-RU" sz="2800" b="1" i="1" kern="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Особенности дистанционного обучения дошкольников</a:t>
            </a:r>
            <a:r>
              <a:rPr lang="ru-RU" sz="2800" kern="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sz="2800" b="1" i="1" kern="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73660" lvl="0" algn="just">
              <a:spcAft>
                <a:spcPts val="0"/>
              </a:spcAft>
              <a:buSzPts val="1400"/>
              <a:tabLst>
                <a:tab pos="751205" algn="l"/>
                <a:tab pos="751840" algn="l"/>
              </a:tabLst>
            </a:pPr>
            <a:r>
              <a:rPr lang="ru-RU" sz="2400" spc="-1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1. </a:t>
            </a:r>
            <a:r>
              <a:rPr lang="ru-RU" sz="2400" b="1" spc="-1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Мотивация</a:t>
            </a:r>
            <a:r>
              <a:rPr lang="ru-RU" sz="2400" b="1" spc="-1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Дистанционное обучение предполагает от ребенка наличие мотивации к получению знаний и навыков. Роль взрослого – создать условия для обучения, заинтересовать ребенка в получении</a:t>
            </a:r>
            <a:r>
              <a:rPr lang="ru-RU" sz="2400" spc="-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знаний;</a:t>
            </a:r>
          </a:p>
          <a:p>
            <a:pPr marR="70485" lvl="0" algn="just">
              <a:spcAft>
                <a:spcPts val="0"/>
              </a:spcAft>
              <a:buSzPts val="1400"/>
              <a:tabLst>
                <a:tab pos="751205" algn="l"/>
                <a:tab pos="751840" algn="l"/>
              </a:tabLst>
            </a:pPr>
            <a:r>
              <a:rPr lang="ru-RU" sz="2400" spc="-1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2. </a:t>
            </a:r>
            <a:r>
              <a:rPr lang="ru-RU" sz="2400" b="1" spc="-1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Способность </a:t>
            </a:r>
            <a:r>
              <a:rPr lang="ru-RU" sz="2400" b="1" spc="-1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 самообразованию. </a:t>
            </a:r>
            <a:r>
              <a:rPr lang="ru-RU" sz="24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Дистанционное обучение предполагает, что большую часть учебного материала в процессе обучения ребенок</a:t>
            </a:r>
            <a:r>
              <a:rPr lang="ru-RU" sz="2400" spc="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осваивает</a:t>
            </a:r>
            <a:r>
              <a:rPr lang="ru-RU" sz="2400" spc="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самостоятельно</a:t>
            </a:r>
            <a:r>
              <a:rPr lang="ru-RU" sz="2400" spc="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(это</a:t>
            </a:r>
            <a:r>
              <a:rPr lang="ru-RU" sz="2400" spc="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ru-RU" sz="2400" spc="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ребенка</a:t>
            </a:r>
            <a:r>
              <a:rPr lang="ru-RU" sz="2400" spc="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сложно).</a:t>
            </a:r>
            <a:r>
              <a:rPr lang="ru-RU" sz="2400" spc="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Роль</a:t>
            </a:r>
            <a:r>
              <a:rPr lang="ru-RU" sz="2400" spc="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взрослого</a:t>
            </a:r>
          </a:p>
          <a:p>
            <a:pPr marL="294640" algn="just"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сформировать данный навык.</a:t>
            </a:r>
          </a:p>
        </p:txBody>
      </p:sp>
    </p:spTree>
    <p:extLst>
      <p:ext uri="{BB962C8B-B14F-4D97-AF65-F5344CB8AC3E}">
        <p14:creationId xmlns:p14="http://schemas.microsoft.com/office/powerpoint/2010/main" val="67171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19349" y="1290870"/>
            <a:ext cx="7694023" cy="3985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Задачи педагога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Повышения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качества и эффективности образования путём внедрения дистанционных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технологий.</a:t>
            </a: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Удовлетворение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потребностей родителей и детей в получении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образования.</a:t>
            </a: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Предоставление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дошкольникам возможности освоения образовательных программ непосредственно на дому или по месту временного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пребывания.</a:t>
            </a: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Повышение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уровня компетентности родителей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8431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75656" y="1745398"/>
            <a:ext cx="8490857" cy="3207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современном мире воспитателю важно обладать многими навыками: 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меть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создавать презентации, видео-уроки на видео-хостинге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youtube.com.</a:t>
            </a:r>
            <a:endParaRPr lang="ru-RU" sz="24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тбирать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уже имеющийся образовательный материал, аудиоматериалы для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детей.</a:t>
            </a:r>
            <a:endParaRPr lang="ru-RU" sz="24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аботать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разными фото и видео-редакторами. 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2684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2024742" y="248195"/>
            <a:ext cx="6505303" cy="13324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для создания видео-роликов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Шеврон 2"/>
          <p:cNvSpPr/>
          <p:nvPr/>
        </p:nvSpPr>
        <p:spPr>
          <a:xfrm>
            <a:off x="722810" y="2035624"/>
            <a:ext cx="8765177" cy="613954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Качество съемки и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звука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Шеврон 3"/>
          <p:cNvSpPr/>
          <p:nvPr/>
        </p:nvSpPr>
        <p:spPr>
          <a:xfrm>
            <a:off x="1158239" y="2834638"/>
            <a:ext cx="8765177" cy="613954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чёткого сценария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Шеврон 4"/>
          <p:cNvSpPr/>
          <p:nvPr/>
        </p:nvSpPr>
        <p:spPr>
          <a:xfrm>
            <a:off x="1428203" y="3633652"/>
            <a:ext cx="8765177" cy="613954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Чёткость и тембр речи спикера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Шеврон 5"/>
          <p:cNvSpPr/>
          <p:nvPr/>
        </p:nvSpPr>
        <p:spPr>
          <a:xfrm>
            <a:off x="1428202" y="4352106"/>
            <a:ext cx="8765177" cy="799014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Возможность перехода от «режима спикера» к «режиму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презентации»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Шеврон 6"/>
          <p:cNvSpPr/>
          <p:nvPr/>
        </p:nvSpPr>
        <p:spPr>
          <a:xfrm>
            <a:off x="1158239" y="5255621"/>
            <a:ext cx="8765177" cy="613954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Грамотный подбор иллюстраций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Шеврон 7"/>
          <p:cNvSpPr/>
          <p:nvPr/>
        </p:nvSpPr>
        <p:spPr>
          <a:xfrm>
            <a:off x="722810" y="6054635"/>
            <a:ext cx="8765177" cy="613954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спикера перед экраном в медленном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темпе 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4141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6571" y="277782"/>
            <a:ext cx="8882743" cy="56138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Требования, которые предъявляются к онлайн занятиям с детьми: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Рекомендации к необходимым материалам для занятий, как организовать рабочее место перед компьютером. 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Информационные письма.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Краткий обзор видео-материалов.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Инструктаж по средствам навигации, правила взаимодействия. 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занятиях всегда присутствует взрослый.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Ограничение количество участников в онлайн - группе (5–6 человек).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Четкость и медленный темп речи педагога. 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Общение с участниками занятия.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Создание ситуации успеха.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850345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56345" y="219102"/>
            <a:ext cx="4685642" cy="5878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Структура онлайн занятия </a:t>
            </a:r>
            <a:endParaRPr lang="ru-RU" sz="28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 descr="https://moluch.ru/th/blmcbn/5438/5438.002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3142" y="1280160"/>
            <a:ext cx="8634549" cy="4389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59827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51</TotalTime>
  <Words>799</Words>
  <Application>Microsoft Office PowerPoint</Application>
  <PresentationFormat>Широкоэкранный</PresentationFormat>
  <Paragraphs>81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3" baseType="lpstr">
      <vt:lpstr>Arial</vt:lpstr>
      <vt:lpstr>Calibri</vt:lpstr>
      <vt:lpstr>Symbol</vt:lpstr>
      <vt:lpstr>Times New Roman</vt:lpstr>
      <vt:lpstr>Trebuchet MS</vt:lpstr>
      <vt:lpstr>Wingdings</vt:lpstr>
      <vt:lpstr>Wingdings 3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 Шмелева</dc:creator>
  <cp:lastModifiedBy>Елена Шмелева</cp:lastModifiedBy>
  <cp:revision>6</cp:revision>
  <dcterms:created xsi:type="dcterms:W3CDTF">2021-01-18T16:50:05Z</dcterms:created>
  <dcterms:modified xsi:type="dcterms:W3CDTF">2021-01-18T17:41:24Z</dcterms:modified>
</cp:coreProperties>
</file>