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3691" y="99129"/>
            <a:ext cx="9836332" cy="6357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Детский сад №3 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8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Консультация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Тема: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«Формы и методы работы при реализации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воспитательно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-образовательной деятельности при помощи дистанционных технологий»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Воспитатель: Шмелева Е.В.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Ардатов, 2021 г.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33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7017" y="311005"/>
            <a:ext cx="8464731" cy="2711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чего воспитателю сайт, канал, рубрика? 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это, прежде всего, площадка для публикаций и обобщения собственного опыта работы;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презентация собственных достижений;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возможность привлечь родителей и найти единомышленников, обмен опытом.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7016" y="3022517"/>
            <a:ext cx="8464731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Дистанционное общение и обмен информацией с родителями происходит через мобильное приложение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WhatsApp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Facebook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Telegram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Через электронную почту родители воспитанников могут получать необходимые консультации и рекомендации по вопросам воспитания и образования детей.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78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1258" y="689828"/>
            <a:ext cx="9196252" cy="285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Дистанционное обучение с использование технологий позволяет педагогам повышать уровень знаний за счёт применения современных средств: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тематических сайтов,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Youtube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-каналов,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авторских колонок на образовательных сайтах и др.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1964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943" y="126993"/>
            <a:ext cx="9953897" cy="5613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сети Интернет педагог может выбрать ресурсы по разным направлениям: 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Методические разработки и дидактические материалы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Конспекты занятий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Презентации и видеоматериалы, викторины.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Учебные программы, учебные модули по различным видам деятельности </a:t>
            </a: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Профессиональные практики от коллег - воспитателей для организации образовательных активностей в дошкольных группах.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6) Образовательный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интернет-ресурс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дошкольников: игры и развивающие занятия.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Интерактивная образовательная система МЭО — Детский сад. </a:t>
            </a: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Платформа МЭШ-Дошкольники.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43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9268" y="426512"/>
            <a:ext cx="8399417" cy="490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Преимущества дистанционного работы с детьми дошкольного возраста: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выбор оптимального режима образовательной деятельности, с учетом особенностей ребенка, когда родители сами определяют, в какое время ребенку удобнее занимается, какой промежуток дня наиболее продуктивен для занятий;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индивидуальный подход к ребенку с учетом его способностей;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ребенок не «привязан» к определенному месту, он может заниматься один или всей семьей. Основное условие – наличие ПК, телефона и доступа к интернету.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0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131" y="197346"/>
            <a:ext cx="9339943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дистанционном обучении детей дошкольного возраста есть и минусы: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в случае если родители не имеют возможности, времени или желания заниматься с ребенком, то уровень усвоения им материала будет не высокий. </a:t>
            </a: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отсутствие авторитета родителя, т.к. многие дети воспринимают информацию так, как ее преподносит воспитатель.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не все имеют возможность дистанционно заниматься, в силу сложных материальных условий, так как необходимо специальное оборудование (компьютер или ноутбук, интернет), а в телефоне нет полного набора функций.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отсутствие общения со сверстниками, когда теряются необходимые навыки коммуникации и социализации в обществе.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во время дистанционного образования приходится много времени проводить за компьютером, телефоном.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25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loud.prezentacii.org/18/11/98718/images/screen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392"/>
            <a:ext cx="9104811" cy="6828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32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050" y="715954"/>
            <a:ext cx="9244149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Дистанционное образование детей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образование на расстоянии, без непосредственного контакта с педагогом и другими детьми, посредством информационно-коммуникативных технологий, которое дает возможность самостоятельной работы родителей и их детей по усвоению учебного материала.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15737" y="3751576"/>
            <a:ext cx="73152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дистанционного образования дошкольников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предоставление детям возможности получить необходимые знания в период самоизоляции на дому, обеспечение качественного усвоения образовательной программы.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838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олна 2"/>
          <p:cNvSpPr/>
          <p:nvPr/>
        </p:nvSpPr>
        <p:spPr>
          <a:xfrm>
            <a:off x="914400" y="195352"/>
            <a:ext cx="8190411" cy="192024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2259875" y="1632855"/>
            <a:ext cx="940525" cy="16720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7027816" y="2115592"/>
            <a:ext cx="844733" cy="11893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3326" y="3304901"/>
            <a:ext cx="4428308" cy="13454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Дистанционный режим работы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детей, которые не могут посещать детский сад)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14553" y="3304901"/>
            <a:ext cx="4428308" cy="13454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Очный режим работы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(педагог взаимодействует непосредственно с детьми)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1" y="5325289"/>
            <a:ext cx="3324496" cy="1140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(режим реального времени)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789214" y="4661261"/>
            <a:ext cx="250371" cy="5529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521924" y="4661261"/>
            <a:ext cx="250371" cy="5529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48743" y="5325288"/>
            <a:ext cx="4323806" cy="1140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зафиксированном режиме, когда материал дается в виде роликов)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89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195" y="571308"/>
            <a:ext cx="9170125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4640" algn="just">
              <a:spcAft>
                <a:spcPts val="0"/>
              </a:spcAft>
            </a:pPr>
            <a:r>
              <a:rPr lang="ru-RU" sz="2800" b="1" i="1" kern="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 дистанционного обучения дошкольников</a:t>
            </a:r>
            <a:r>
              <a:rPr lang="ru-RU" sz="2800" kern="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800" b="1" i="1" kern="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73660" lvl="0" algn="just">
              <a:spcAft>
                <a:spcPts val="0"/>
              </a:spcAft>
              <a:buSzPts val="1400"/>
              <a:tabLst>
                <a:tab pos="751205" algn="l"/>
                <a:tab pos="751840" algn="l"/>
              </a:tabLst>
            </a:pPr>
            <a:r>
              <a:rPr lang="ru-RU" sz="2400" spc="-1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ru-RU" sz="2400" b="1" spc="-1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Мотивация</a:t>
            </a:r>
            <a:r>
              <a:rPr lang="ru-RU" sz="2400" b="1" spc="-1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Дистанционное обучение предполагает от ребенка наличие мотивации к получению знаний и навыков. Роль взрослого – создать условия для обучения, заинтересовать ребенка в получении</a:t>
            </a:r>
            <a:r>
              <a:rPr lang="ru-RU" sz="2400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знаний;</a:t>
            </a:r>
          </a:p>
          <a:p>
            <a:pPr marR="70485" lvl="0" algn="just">
              <a:spcAft>
                <a:spcPts val="0"/>
              </a:spcAft>
              <a:buSzPts val="1400"/>
              <a:tabLst>
                <a:tab pos="751205" algn="l"/>
                <a:tab pos="751840" algn="l"/>
              </a:tabLst>
            </a:pPr>
            <a:r>
              <a:rPr lang="ru-RU" sz="2400" spc="-1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ru-RU" sz="2400" b="1" spc="-1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Способность </a:t>
            </a:r>
            <a:r>
              <a:rPr lang="ru-RU" sz="2400" b="1" spc="-1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самообразованию. </a:t>
            </a:r>
            <a:r>
              <a:rPr lang="ru-RU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Дистанционное обучение предполагает, что большую часть учебного материала в процессе обучения ребенок</a:t>
            </a:r>
            <a:r>
              <a:rPr lang="ru-RU" sz="2400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осваивает</a:t>
            </a:r>
            <a:r>
              <a:rPr lang="ru-RU" sz="2400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самостоятельно</a:t>
            </a:r>
            <a:r>
              <a:rPr lang="ru-RU" sz="2400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(это</a:t>
            </a:r>
            <a:r>
              <a:rPr lang="ru-RU" sz="2400" spc="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ru-RU" sz="2400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sz="2400" spc="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сложно).</a:t>
            </a:r>
            <a:r>
              <a:rPr lang="ru-RU" sz="2400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Роль</a:t>
            </a:r>
            <a:r>
              <a:rPr lang="ru-RU" sz="2400" spc="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взрослого</a:t>
            </a:r>
          </a:p>
          <a:p>
            <a:pPr marL="294640"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сформировать данный навык.</a:t>
            </a:r>
          </a:p>
        </p:txBody>
      </p:sp>
    </p:spTree>
    <p:extLst>
      <p:ext uri="{BB962C8B-B14F-4D97-AF65-F5344CB8AC3E}">
        <p14:creationId xmlns:p14="http://schemas.microsoft.com/office/powerpoint/2010/main" val="6717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9349" y="1290870"/>
            <a:ext cx="7694023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педагога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Повышения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качества и эффективности образования путём внедрения дистанционных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технологий.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Удовлетворение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потребностей родителей и детей в получении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образования.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Предоставление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дошкольникам возможности освоения образовательных программ непосредственно на дому или по месту временного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пребывания.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Повышение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уровня компетентности родителей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43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75656" y="1745398"/>
            <a:ext cx="8490857" cy="320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современном мире воспитателю важно обладать многими навыками: 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меть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создавать презентации, видео-уроки на видео-хостинге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youtube.com.</a:t>
            </a:r>
            <a:endParaRPr lang="ru-RU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тбирать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уже имеющийся образовательный материал, аудиоматериалы для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детей.</a:t>
            </a:r>
            <a:endParaRPr lang="ru-RU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аботать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разными фото и видео-редакторами.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68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024742" y="248195"/>
            <a:ext cx="6505303" cy="13324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для создания видео-роликов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Шеврон 2"/>
          <p:cNvSpPr/>
          <p:nvPr/>
        </p:nvSpPr>
        <p:spPr>
          <a:xfrm>
            <a:off x="722810" y="2035624"/>
            <a:ext cx="8765177" cy="61395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съемки 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звука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Шеврон 3"/>
          <p:cNvSpPr/>
          <p:nvPr/>
        </p:nvSpPr>
        <p:spPr>
          <a:xfrm>
            <a:off x="1158239" y="2834638"/>
            <a:ext cx="8765177" cy="61395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чёткого сценария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Шеврон 4"/>
          <p:cNvSpPr/>
          <p:nvPr/>
        </p:nvSpPr>
        <p:spPr>
          <a:xfrm>
            <a:off x="1428203" y="3633652"/>
            <a:ext cx="8765177" cy="61395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Чёткость и тембр речи спикера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Шеврон 5"/>
          <p:cNvSpPr/>
          <p:nvPr/>
        </p:nvSpPr>
        <p:spPr>
          <a:xfrm>
            <a:off x="1428202" y="4352106"/>
            <a:ext cx="8765177" cy="7990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перехода от «режима спикера» к «режиму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презентации»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Шеврон 6"/>
          <p:cNvSpPr/>
          <p:nvPr/>
        </p:nvSpPr>
        <p:spPr>
          <a:xfrm>
            <a:off x="1158239" y="5255621"/>
            <a:ext cx="8765177" cy="61395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Грамотный подбор иллюстраций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Шеврон 7"/>
          <p:cNvSpPr/>
          <p:nvPr/>
        </p:nvSpPr>
        <p:spPr>
          <a:xfrm>
            <a:off x="722810" y="6054635"/>
            <a:ext cx="8765177" cy="61395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спикера перед экраном в медленном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темпе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14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6571" y="277782"/>
            <a:ext cx="8882743" cy="5613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Требования, которые предъявляются к онлайн занятиям с детьми: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 к необходимым материалам для занятий, как организовать рабочее место перед компьютером.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Информационные письма.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Краткий обзор видео-материалов.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Инструктаж по средствам навигации, правила взаимодействия.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занятиях всегда присутствует взрослый.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Ограничение количество участников в онлайн - группе (5–6 человек).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Четкость и медленный темп речи педагога.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Общение с участниками занятия.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ситуации успеха.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5034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56345" y="219102"/>
            <a:ext cx="4685642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Структура онлайн занятия </a:t>
            </a:r>
            <a:endParaRPr lang="ru-RU" sz="2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https://moluch.ru/th/blmcbn/5438/5438.002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3142" y="1280160"/>
            <a:ext cx="8634549" cy="4389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982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</TotalTime>
  <Words>799</Words>
  <Application>Microsoft Office PowerPoint</Application>
  <PresentationFormat>Широкоэкранный</PresentationFormat>
  <Paragraphs>81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Calibri</vt:lpstr>
      <vt:lpstr>Symbol</vt:lpstr>
      <vt:lpstr>Times New Roman</vt:lpstr>
      <vt:lpstr>Trebuchet MS</vt:lpstr>
      <vt:lpstr>Wingdings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Шмелева</dc:creator>
  <cp:lastModifiedBy>Елена Шмелева</cp:lastModifiedBy>
  <cp:revision>6</cp:revision>
  <dcterms:created xsi:type="dcterms:W3CDTF">2021-01-18T16:50:05Z</dcterms:created>
  <dcterms:modified xsi:type="dcterms:W3CDTF">2021-01-18T17:41:24Z</dcterms:modified>
</cp:coreProperties>
</file>