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9" r:id="rId6"/>
    <p:sldId id="261" r:id="rId7"/>
    <p:sldId id="268" r:id="rId8"/>
    <p:sldId id="274" r:id="rId9"/>
    <p:sldId id="271" r:id="rId10"/>
    <p:sldId id="270" r:id="rId11"/>
    <p:sldId id="264" r:id="rId12"/>
    <p:sldId id="266" r:id="rId13"/>
    <p:sldId id="265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660"/>
  </p:normalViewPr>
  <p:slideViewPr>
    <p:cSldViewPr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6;&#1083;&#1103;%20&#1087;&#1088;&#1077;&#1079;&#1077;&#1085;&#1090;&#1072;&#1094;&#1080;&#1080;%20&#1082;&#1075;&#1085;\&#1074;&#1086;&#1076;&#1072;%20%20&#1083;&#1100;&#1077;&#1090;&#1089;&#1103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«Воспитание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культурно- </a:t>
            </a:r>
            <a:r>
              <a:rPr lang="ru-RU" b="1" dirty="0" smtClean="0">
                <a:latin typeface="Monotype Corsiva" panose="03010101010201010101" pitchFamily="66" charset="0"/>
              </a:rPr>
              <a:t>гигиенических навыков у детей раннего возраста в </a:t>
            </a:r>
            <a:r>
              <a:rPr lang="ru-RU" b="1" dirty="0" smtClean="0">
                <a:latin typeface="Monotype Corsiva" panose="03010101010201010101" pitchFamily="66" charset="0"/>
              </a:rPr>
              <a:t>процессе умывания»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365104"/>
            <a:ext cx="3992488" cy="112968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Автор: </a:t>
            </a:r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Шмелева Елена Валентиновна</a:t>
            </a:r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Воспитатель </a:t>
            </a:r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высшей</a:t>
            </a:r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квалификационной категории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МБДОУ д/с №3</a:t>
            </a:r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endParaRPr lang="ru-RU" sz="2000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6583362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/>
              <a:t>Стали чистыми ладошки, их стряхнём сейчас немножко!</a:t>
            </a:r>
            <a:endParaRPr lang="ru-RU" sz="3600" b="1" i="1" dirty="0"/>
          </a:p>
        </p:txBody>
      </p:sp>
      <p:pic>
        <p:nvPicPr>
          <p:cNvPr id="1026" name="Picture 2" descr="C:\Users\user\Desktop\для презентации кгн\ruka-animatsionnaya-kartinka-0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3312368" cy="3528392"/>
          </a:xfrm>
          <a:prstGeom prst="rect">
            <a:avLst/>
          </a:prstGeom>
          <a:noFill/>
        </p:spPr>
      </p:pic>
      <p:pic>
        <p:nvPicPr>
          <p:cNvPr id="5" name="Содержимое 4" descr="images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4464496" cy="4608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Чистое и гладкое, </a:t>
            </a:r>
            <a:br>
              <a:rPr lang="ru-RU" sz="2800" dirty="0" smtClean="0"/>
            </a:br>
            <a:r>
              <a:rPr lang="ru-RU" sz="2800" dirty="0" smtClean="0"/>
              <a:t>Махровое и мягкое,</a:t>
            </a:r>
            <a:br>
              <a:rPr lang="ru-RU" sz="2800" dirty="0" smtClean="0"/>
            </a:br>
            <a:r>
              <a:rPr lang="ru-RU" sz="2800" dirty="0" smtClean="0"/>
              <a:t>Помогает вытираться,</a:t>
            </a:r>
            <a:br>
              <a:rPr lang="ru-RU" sz="2800" dirty="0" smtClean="0"/>
            </a:br>
            <a:r>
              <a:rPr lang="ru-RU" sz="2800" dirty="0" smtClean="0"/>
              <a:t>Нам сухими оставаться!</a:t>
            </a:r>
            <a:endParaRPr lang="ru-RU" sz="2800" dirty="0"/>
          </a:p>
        </p:txBody>
      </p:sp>
      <p:pic>
        <p:nvPicPr>
          <p:cNvPr id="4" name="Содержимое 3" descr="kuhonnye-polotenc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268760"/>
            <a:ext cx="5040561" cy="4525963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ebenok-vytiraetsja-polotenc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6696744" cy="4890318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2123728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376264" cy="227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fon-puzyri-12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4E4E6"/>
              </a:clrFrom>
              <a:clrTo>
                <a:srgbClr val="E4E4E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17028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2160240" cy="2808312"/>
          </a:xfrm>
          <a:prstGeom prst="rect">
            <a:avLst/>
          </a:prstGeom>
        </p:spPr>
      </p:pic>
      <p:pic>
        <p:nvPicPr>
          <p:cNvPr id="6" name="Содержимое 3" descr="ZOG3.png"/>
          <p:cNvPicPr>
            <a:picLocks noChangeAspect="1"/>
          </p:cNvPicPr>
          <p:nvPr/>
        </p:nvPicPr>
        <p:blipFill>
          <a:blip r:embed="rId4" cstate="print">
            <a:lum bright="-21000" contrast="8000"/>
          </a:blip>
          <a:stretch>
            <a:fillRect/>
          </a:stretch>
        </p:blipFill>
        <p:spPr>
          <a:xfrm>
            <a:off x="3203848" y="1196752"/>
            <a:ext cx="5112568" cy="5184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Спасибо за внимание!!!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irNasekPrintMini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moidodyr-i-griaznyi-malchik-kartin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1125" y="620688"/>
            <a:ext cx="6381750" cy="60801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ллюстрации ДПОУ\Иллюстрации для презентаций\novosti-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0648"/>
            <a:ext cx="4896544" cy="56990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4156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Если пачкаются ручки, </a:t>
            </a:r>
            <a:br>
              <a:rPr lang="ru-RU" sz="2800" b="1" dirty="0">
                <a:latin typeface="Monotype Corsiva" panose="03010101010201010101" pitchFamily="66" charset="0"/>
              </a:rPr>
            </a:br>
            <a:r>
              <a:rPr lang="ru-RU" sz="2800" b="1" dirty="0">
                <a:latin typeface="Monotype Corsiva" panose="03010101010201010101" pitchFamily="66" charset="0"/>
              </a:rPr>
              <a:t>нос и щечки, даже рот?! </a:t>
            </a:r>
            <a:br>
              <a:rPr lang="ru-RU" sz="2800" b="1" dirty="0">
                <a:latin typeface="Monotype Corsiva" panose="03010101010201010101" pitchFamily="66" charset="0"/>
              </a:rPr>
            </a:br>
            <a:r>
              <a:rPr lang="ru-RU" sz="2800" b="1" dirty="0">
                <a:latin typeface="Monotype Corsiva" panose="03010101010201010101" pitchFamily="66" charset="0"/>
              </a:rPr>
              <a:t>Кто поможет нам умыться, </a:t>
            </a:r>
            <a:br>
              <a:rPr lang="ru-RU" sz="2800" b="1" dirty="0">
                <a:latin typeface="Monotype Corsiva" panose="03010101010201010101" pitchFamily="66" charset="0"/>
              </a:rPr>
            </a:br>
            <a:r>
              <a:rPr lang="ru-RU" sz="2800" b="1" dirty="0">
                <a:latin typeface="Monotype Corsiva" panose="03010101010201010101" pitchFamily="66" charset="0"/>
              </a:rPr>
              <a:t>чище стать за 5 минут!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60648"/>
            <a:ext cx="2376264" cy="2466975"/>
          </a:xfrm>
          <a:prstGeom prst="rect">
            <a:avLst/>
          </a:prstGeom>
        </p:spPr>
      </p:pic>
      <p:pic>
        <p:nvPicPr>
          <p:cNvPr id="5" name="вода  ль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4211960" y="4797152"/>
            <a:ext cx="1008112" cy="775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8701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Лейся, чистая водичка,</a:t>
            </a:r>
            <a:br>
              <a:rPr lang="ru-RU" sz="2000" b="1" i="1" dirty="0" smtClean="0"/>
            </a:br>
            <a:r>
              <a:rPr lang="ru-RU" sz="2000" b="1" i="1" dirty="0" smtClean="0"/>
              <a:t>Ты умой мне чисто личико!</a:t>
            </a:r>
            <a:br>
              <a:rPr lang="ru-RU" sz="2000" b="1" i="1" dirty="0" smtClean="0"/>
            </a:br>
            <a:r>
              <a:rPr lang="ru-RU" sz="2000" b="1" i="1" dirty="0" smtClean="0"/>
              <a:t>Шейку, ручки умывай! Ничего не забывай!</a:t>
            </a:r>
            <a:endParaRPr lang="ru-RU" sz="2000" b="1" i="1" dirty="0"/>
          </a:p>
        </p:txBody>
      </p:sp>
      <p:pic>
        <p:nvPicPr>
          <p:cNvPr id="4" name="Содержимое 3" descr="водичка льется.g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0916" y="1484784"/>
            <a:ext cx="5719236" cy="4752527"/>
          </a:xfrm>
        </p:spPr>
      </p:pic>
      <p:sp>
        <p:nvSpPr>
          <p:cNvPr id="6" name="Прямоугольник 5"/>
          <p:cNvSpPr/>
          <p:nvPr/>
        </p:nvSpPr>
        <p:spPr>
          <a:xfrm>
            <a:off x="6156176" y="1340768"/>
            <a:ext cx="2664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cs typeface="Aharoni" pitchFamily="2" charset="-79"/>
              </a:rPr>
              <a:t>   </a:t>
            </a:r>
          </a:p>
          <a:p>
            <a:pPr>
              <a:buNone/>
            </a:pPr>
            <a:endParaRPr lang="ru-RU" sz="2000" b="1" i="1" dirty="0" smtClean="0">
              <a:cs typeface="Aharoni" pitchFamily="2" charset="-79"/>
            </a:endParaRPr>
          </a:p>
          <a:p>
            <a:pPr>
              <a:buNone/>
            </a:pPr>
            <a:endParaRPr lang="ru-RU" sz="2000" b="1" i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2000" b="1" i="1" dirty="0" smtClean="0">
                <a:cs typeface="Aharoni" pitchFamily="2" charset="-79"/>
              </a:rPr>
              <a:t> </a:t>
            </a:r>
          </a:p>
          <a:p>
            <a:pPr>
              <a:buNone/>
            </a:pPr>
            <a:endParaRPr lang="ru-RU" sz="2000" b="1" i="1" dirty="0" smtClean="0">
              <a:cs typeface="Aharoni" pitchFamily="2" charset="-79"/>
            </a:endParaRPr>
          </a:p>
          <a:p>
            <a:pPr>
              <a:buNone/>
            </a:pPr>
            <a:endParaRPr lang="ru-RU" sz="2000" b="1" i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2000" b="1" i="1" dirty="0" smtClean="0">
                <a:cs typeface="Aharoni" pitchFamily="2" charset="-79"/>
              </a:rPr>
              <a:t>    Закатаем рукава,</a:t>
            </a:r>
          </a:p>
          <a:p>
            <a:pPr algn="ctr">
              <a:buNone/>
            </a:pPr>
            <a:r>
              <a:rPr lang="ru-RU" sz="2000" b="1" i="1" dirty="0" smtClean="0">
                <a:cs typeface="Aharoni" pitchFamily="2" charset="-79"/>
              </a:rPr>
              <a:t>Открываем кран- вода!!!</a:t>
            </a:r>
            <a:r>
              <a:rPr lang="ru-RU" sz="2000" dirty="0" smtClean="0">
                <a:cs typeface="Aharoni" pitchFamily="2" charset="-79"/>
              </a:rPr>
              <a:t> </a:t>
            </a:r>
          </a:p>
          <a:p>
            <a:pPr algn="ctr">
              <a:buNone/>
            </a:pPr>
            <a:r>
              <a:rPr lang="ru-RU" sz="2000" b="1" i="1" dirty="0" smtClean="0">
                <a:cs typeface="Aharoni" pitchFamily="2" charset="-79"/>
              </a:rPr>
              <a:t>Руки надо </a:t>
            </a:r>
          </a:p>
          <a:p>
            <a:pPr algn="ctr">
              <a:buNone/>
            </a:pPr>
            <a:r>
              <a:rPr lang="ru-RU" sz="2000" b="1" i="1" dirty="0" smtClean="0">
                <a:cs typeface="Aharoni" pitchFamily="2" charset="-79"/>
              </a:rPr>
              <a:t>чисто мыть,</a:t>
            </a:r>
            <a:br>
              <a:rPr lang="ru-RU" sz="2000" b="1" i="1" dirty="0" smtClean="0">
                <a:cs typeface="Aharoni" pitchFamily="2" charset="-79"/>
              </a:rPr>
            </a:br>
            <a:r>
              <a:rPr lang="ru-RU" sz="2000" b="1" i="1" dirty="0" smtClean="0">
                <a:cs typeface="Aharoni" pitchFamily="2" charset="-79"/>
              </a:rPr>
              <a:t>Рукава нельзя</a:t>
            </a:r>
          </a:p>
          <a:p>
            <a:pPr algn="ctr">
              <a:buNone/>
            </a:pPr>
            <a:r>
              <a:rPr lang="ru-RU" sz="2000" b="1" i="1" dirty="0" smtClean="0">
                <a:cs typeface="Aharoni" pitchFamily="2" charset="-79"/>
              </a:rPr>
              <a:t> мочить!!!</a:t>
            </a:r>
            <a:br>
              <a:rPr lang="ru-RU" sz="2000" b="1" i="1" dirty="0" smtClean="0">
                <a:cs typeface="Aharoni" pitchFamily="2" charset="-79"/>
              </a:rPr>
            </a:br>
            <a:r>
              <a:rPr lang="ru-RU" sz="2000" b="1" i="1" dirty="0" smtClean="0">
                <a:cs typeface="Aharoni" pitchFamily="2" charset="-79"/>
              </a:rPr>
              <a:t> </a:t>
            </a:r>
            <a:br>
              <a:rPr lang="ru-RU" sz="2000" b="1" i="1" dirty="0" smtClean="0">
                <a:cs typeface="Aharoni" pitchFamily="2" charset="-79"/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  <a:p>
            <a:pPr>
              <a:buNone/>
            </a:pPr>
            <a:endParaRPr lang="ru-RU" sz="2000" b="1" i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2000" b="1" i="1" dirty="0" smtClean="0">
                <a:cs typeface="Aharoni" pitchFamily="2" charset="-79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4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5156504_zaya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204864"/>
            <a:ext cx="6660233" cy="4104456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/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Водичка – </a:t>
            </a:r>
            <a:r>
              <a:rPr lang="ru-RU" sz="1800" b="1" i="1" dirty="0" err="1" smtClean="0">
                <a:cs typeface="Aharoni" pitchFamily="2" charset="-79"/>
              </a:rPr>
              <a:t>водичка</a:t>
            </a:r>
            <a:r>
              <a:rPr lang="ru-RU" sz="1800" b="1" i="1" dirty="0" smtClean="0">
                <a:cs typeface="Aharoni" pitchFamily="2" charset="-79"/>
              </a:rPr>
              <a:t>,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             Умой наше  личико,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             Чтобы глазки блестели,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             Чтобы щёчки краснели,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             Чтоб кусался зубок,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             Чтоб смеялся роток.</a:t>
            </a:r>
            <a:br>
              <a:rPr lang="ru-RU" sz="1800" b="1" i="1" dirty="0" smtClean="0">
                <a:cs typeface="Aharoni" pitchFamily="2" charset="-79"/>
              </a:rPr>
            </a:br>
            <a:endParaRPr lang="ru-RU" sz="1800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51720" cy="24669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zko-pro-mil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348880"/>
            <a:ext cx="4259930" cy="33843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82908" y="1506133"/>
            <a:ext cx="7777163" cy="4237037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Ускользает, как живое,</a:t>
            </a:r>
          </a:p>
          <a:p>
            <a:pPr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выпущу его я! </a:t>
            </a:r>
          </a:p>
          <a:p>
            <a:pPr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ясное вполне, </a:t>
            </a:r>
          </a:p>
          <a:p>
            <a:pPr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отмоет руки мне!!!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088232" cy="220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5962674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tabLst>
                <a:tab pos="2241550" algn="l"/>
              </a:tabLst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haroni" pitchFamily="2" charset="-79"/>
              </a:rPr>
              <a:t>Мылом, мылом чисто мойся,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haroni" pitchFamily="2" charset="-79"/>
              </a:rPr>
              <a:t>Ни о чем не беспокойся.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haroni" pitchFamily="2" charset="-79"/>
              </a:rPr>
              <a:t>Мыло не кусается, просто умывается.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haroni" pitchFamily="2" charset="-79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Содержимое 3" descr="4902660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5725144" cy="6042068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208823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b_131307432885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404F28"/>
              </a:clrFrom>
              <a:clrTo>
                <a:srgbClr val="404F28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bubbles_po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340768"/>
            <a:ext cx="7609063" cy="4968552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60648"/>
            <a:ext cx="208823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6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343775" cy="48863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83</Words>
  <Application>Microsoft Office PowerPoint</Application>
  <PresentationFormat>Экран (4:3)</PresentationFormat>
  <Paragraphs>32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Monotype Corsiva</vt:lpstr>
      <vt:lpstr>Times New Roman</vt:lpstr>
      <vt:lpstr>Тема Office</vt:lpstr>
      <vt:lpstr>«Воспитание  культурно- гигиенических навыков у детей раннего возраста в процессе умывания»</vt:lpstr>
      <vt:lpstr>Презентация PowerPoint</vt:lpstr>
      <vt:lpstr>Презентация PowerPoint</vt:lpstr>
      <vt:lpstr>Лейся, чистая водичка, Ты умой мне чисто личико! Шейку, ручки умывай! Ничего не забывай!</vt:lpstr>
      <vt:lpstr>       Водичка – водичка,              Умой наше  личико,              Чтобы глазки блестели,              Чтобы щёчки краснели,              Чтоб кусался зубок,              Чтоб смеялся роток. </vt:lpstr>
      <vt:lpstr>Презентация PowerPoint</vt:lpstr>
      <vt:lpstr>Мылом, мылом чисто мойся, Ни о чем не беспокойся. Мыло не кусается, просто умывается. </vt:lpstr>
      <vt:lpstr>Презентация PowerPoint</vt:lpstr>
      <vt:lpstr>Презентация PowerPoint</vt:lpstr>
      <vt:lpstr>Стали чистыми ладошки, их стряхнём сейчас немножко!</vt:lpstr>
      <vt:lpstr>Чистое и гладкое,  Махровое и мягкое, Помогает вытираться, Нам сухими оставаться!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культурно- гигиенических навыков во второй группе раннего возраста</dc:title>
  <dc:creator>Няшный Зверёк</dc:creator>
  <cp:lastModifiedBy>Пользователь Windows</cp:lastModifiedBy>
  <cp:revision>49</cp:revision>
  <dcterms:created xsi:type="dcterms:W3CDTF">2018-03-11T07:57:25Z</dcterms:created>
  <dcterms:modified xsi:type="dcterms:W3CDTF">2019-11-26T06:04:05Z</dcterms:modified>
</cp:coreProperties>
</file>