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27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1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2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7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3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2451-2EB9-40E9-9D63-7FD64DDC9B48}" type="datetimeFigureOut">
              <a:rPr lang="ru-RU" smtClean="0"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EA21-A2FD-47E9-9984-78C69D0CD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флаг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7393" y="730885"/>
            <a:ext cx="5919651" cy="455957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«Люби и знай свою Россию»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7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и по запросу московский речной вокз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0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речной трамвай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8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храм христа спасителя в москве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Картинки по запросу москва храм христа спас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8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москва метро стан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5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москва курский вокз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3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.mycdn.me/image?t=3&amp;bid=837692431860&amp;id=837692431860&amp;plc=WEB&amp;tkn=*5q6gEQpAXkelxUkG5L9BxXY8y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1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mycdn.me/image?t=3&amp;bid=837692117236&amp;id=837692117236&amp;plc=WEB&amp;tkn=*ERB46l0QVCrQWuQ3j4n8I4UKN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69280" cy="68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i.mycdn.me/image?t=3&amp;bid=837643997684&amp;id=837643997684&amp;plc=WEB&amp;tkn=*6ohHG-S3pgoSsSrqnFmsrQlHf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94" y="-40640"/>
            <a:ext cx="5543006" cy="69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7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mycdn.me/image?t=3&amp;bid=837691872500&amp;id=837691872500&amp;plc=WEB&amp;tkn=*nXIN32jmiXTy9aNfVXPn6XPBY6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ю.долгору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39096" y="365125"/>
            <a:ext cx="5514703" cy="1325563"/>
          </a:xfrm>
        </p:spPr>
        <p:txBody>
          <a:bodyPr/>
          <a:lstStyle/>
          <a:p>
            <a:r>
              <a:rPr lang="ru-RU" dirty="0" smtClean="0"/>
              <a:t>Юрий Долгорукий</a:t>
            </a:r>
            <a:endParaRPr lang="ru-RU" dirty="0"/>
          </a:p>
        </p:txBody>
      </p:sp>
      <p:pic>
        <p:nvPicPr>
          <p:cNvPr id="3076" name="Picture 4" descr="Картинки по запросу ю.долгору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86099"/>
            <a:ext cx="67056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древняя москв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93"/>
            <a:ext cx="12192000" cy="69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москва белокамен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2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арта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4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8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красная площа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9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красная площа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3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44799" cy="34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06" y="0"/>
            <a:ext cx="5144795" cy="34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83" y="3431178"/>
            <a:ext cx="5145377" cy="34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868"/>
            <a:ext cx="5149815" cy="34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16" y="3429868"/>
            <a:ext cx="3887585" cy="34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московский зоопар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62" y="378823"/>
            <a:ext cx="3296054" cy="26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59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«Люби и знай свою Россию»</vt:lpstr>
      <vt:lpstr>Юрий Долгорукий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«Люби и знай свою Россию»</dc:title>
  <dc:creator>Елена Шмелева</dc:creator>
  <cp:lastModifiedBy>Елена Шмелева</cp:lastModifiedBy>
  <cp:revision>10</cp:revision>
  <dcterms:created xsi:type="dcterms:W3CDTF">2016-11-09T16:52:10Z</dcterms:created>
  <dcterms:modified xsi:type="dcterms:W3CDTF">2016-11-09T18:29:16Z</dcterms:modified>
</cp:coreProperties>
</file>