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D263-D929-4290-B60C-82F49CE78C89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7ECE-1510-45DA-93B4-D6CE28035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910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D263-D929-4290-B60C-82F49CE78C89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7ECE-1510-45DA-93B4-D6CE28035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9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D263-D929-4290-B60C-82F49CE78C89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7ECE-1510-45DA-93B4-D6CE28035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86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D263-D929-4290-B60C-82F49CE78C89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7ECE-1510-45DA-93B4-D6CE28035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450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D263-D929-4290-B60C-82F49CE78C89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7ECE-1510-45DA-93B4-D6CE28035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258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D263-D929-4290-B60C-82F49CE78C89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7ECE-1510-45DA-93B4-D6CE28035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02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D263-D929-4290-B60C-82F49CE78C89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7ECE-1510-45DA-93B4-D6CE28035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27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D263-D929-4290-B60C-82F49CE78C89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7ECE-1510-45DA-93B4-D6CE28035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869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D263-D929-4290-B60C-82F49CE78C89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7ECE-1510-45DA-93B4-D6CE28035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86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D263-D929-4290-B60C-82F49CE78C89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7ECE-1510-45DA-93B4-D6CE28035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647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D263-D929-4290-B60C-82F49CE78C89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7ECE-1510-45DA-93B4-D6CE28035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53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4D263-D929-4290-B60C-82F49CE78C89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37ECE-1510-45DA-93B4-D6CE28035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41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0fODb3MnDo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Картинка для презентации дет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72024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бюджетное дошкольное образовательное учреждение «Детский сад №3»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Ардатовского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Нижегородской области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«Вода и ее обитатели»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37854" y="3672534"/>
            <a:ext cx="384130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Подготовила: Шмелева Е.В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69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Monotype Corsiva" panose="03010101010201010101" pitchFamily="66" charset="0"/>
              </a:rPr>
              <a:t>Дидактическое упражнение «Назови водные виды спорта»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6146" name="Picture 2" descr="Картинки по запросу водное пол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0340"/>
            <a:ext cx="4762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гребл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473" y="1158857"/>
            <a:ext cx="4799526" cy="270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ртинки по запросу парусный спор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2635"/>
            <a:ext cx="4762500" cy="270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Картинки по запросу подводное плава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473" y="4153969"/>
            <a:ext cx="4799527" cy="270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Картинки по запросу прыжки в вод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856" y="3009204"/>
            <a:ext cx="3650288" cy="291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49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Картинки по запросу синхронное плав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72800" y="742121"/>
            <a:ext cx="1219200" cy="829297"/>
          </a:xfrm>
        </p:spPr>
        <p:txBody>
          <a:bodyPr/>
          <a:lstStyle/>
          <a:p>
            <a:pPr algn="ctr"/>
            <a:r>
              <a:rPr lang="ru-RU" dirty="0" smtClean="0">
                <a:hlinkClick r:id="rId3"/>
              </a:rPr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23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Картинка в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40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Картинка капель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748" y="103031"/>
            <a:ext cx="5863313" cy="675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6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Картинки по запросу Картинка человек пьет во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257802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Картинка поливают раст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5715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Картинки по запросу Картинка животные пью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798"/>
            <a:ext cx="5257802" cy="350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Картинки по запросу Картинка животные пью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29000"/>
            <a:ext cx="5715000" cy="347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73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очистка во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06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87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твердое состояние во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4620016" cy="3734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твердое состояние вод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411" y="1"/>
            <a:ext cx="5005588" cy="3754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твердое состояние вод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25" y="3200400"/>
            <a:ext cx="4610100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14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газообразное состояние во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23515" cy="3103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газообразное состояние вод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765" y="2805001"/>
            <a:ext cx="4570971" cy="3500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газообразное состояние вод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280" y="706929"/>
            <a:ext cx="5715000" cy="3848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49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94703"/>
          </a:xfrm>
        </p:spPr>
        <p:txBody>
          <a:bodyPr/>
          <a:lstStyle/>
          <a:p>
            <a:pPr algn="ctr"/>
            <a:r>
              <a:rPr lang="ru-RU" b="1" dirty="0" smtClean="0">
                <a:latin typeface="Monotype Corsiva" panose="03010101010201010101" pitchFamily="66" charset="0"/>
              </a:rPr>
              <a:t>Дидактическая игра «Кто живет в воде?»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4098" name="Picture 2" descr="Картинки по запросу пт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2203"/>
            <a:ext cx="5164428" cy="344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красивая рыб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554" y="882203"/>
            <a:ext cx="5166446" cy="344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красивая рыб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628" y="3832603"/>
            <a:ext cx="4854307" cy="302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67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красивая рыб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красивая рыб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0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бабоч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47" y="3810000"/>
            <a:ext cx="3905988" cy="305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артинки по запросу бел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960" y="0"/>
            <a:ext cx="406399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92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38</Words>
  <Application>Microsoft Office PowerPoint</Application>
  <PresentationFormat>Широкоэкранный</PresentationFormat>
  <Paragraphs>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Monotype Corsiva</vt:lpstr>
      <vt:lpstr>Times New Roman</vt:lpstr>
      <vt:lpstr>Тема Office</vt:lpstr>
      <vt:lpstr>Муниципально бюджетное дошкольное образовательное учреждение «Детский сад №3» Ардатовского муниципального района Нижегородской области   Тема: «Вода и ее обитатели»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Дидактическая игра «Кто живет в воде?»</vt:lpstr>
      <vt:lpstr>Презентация PowerPoint</vt:lpstr>
      <vt:lpstr>Дидактическое упражнение «Назови водные виды спорта»</vt:lpstr>
      <vt:lpstr>7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 бюджетное дошкольное образовательное учреждение «Детский сад №3» Ардатовского муниципального района Нижегородской области   Тема: «Вода и ее обитатели»</dc:title>
  <dc:creator>Пользователь Windows</dc:creator>
  <cp:lastModifiedBy>Пользователь Windows</cp:lastModifiedBy>
  <cp:revision>10</cp:revision>
  <dcterms:created xsi:type="dcterms:W3CDTF">2017-04-05T10:27:47Z</dcterms:created>
  <dcterms:modified xsi:type="dcterms:W3CDTF">2017-04-05T11:39:37Z</dcterms:modified>
</cp:coreProperties>
</file>